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" initials="MSOFFIC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28" autoAdjust="0"/>
  </p:normalViewPr>
  <p:slideViewPr>
    <p:cSldViewPr>
      <p:cViewPr>
        <p:scale>
          <a:sx n="125" d="100"/>
          <a:sy n="125" d="100"/>
        </p:scale>
        <p:origin x="-174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D8376-D6B9-4079-80AB-AD0C896CEAC9}" type="datetimeFigureOut">
              <a:rPr lang="es-ES" smtClean="0"/>
              <a:pPr/>
              <a:t>20/06/2011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60458-3F70-49FD-BC34-F6418F7E5FA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60458-3F70-49FD-BC34-F6418F7E5FA0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01E0-A6EA-4370-A30E-D9475CA8E95E}" type="datetimeFigureOut">
              <a:rPr lang="es-ES" smtClean="0"/>
              <a:pPr/>
              <a:t>20/06/2011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5D89-643A-4D98-B35D-6C9E0E70EC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01E0-A6EA-4370-A30E-D9475CA8E95E}" type="datetimeFigureOut">
              <a:rPr lang="es-ES" smtClean="0"/>
              <a:pPr/>
              <a:t>20/06/2011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5D89-643A-4D98-B35D-6C9E0E70EC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01E0-A6EA-4370-A30E-D9475CA8E95E}" type="datetimeFigureOut">
              <a:rPr lang="es-ES" smtClean="0"/>
              <a:pPr/>
              <a:t>20/06/2011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5D89-643A-4D98-B35D-6C9E0E70EC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01E0-A6EA-4370-A30E-D9475CA8E95E}" type="datetimeFigureOut">
              <a:rPr lang="es-ES" smtClean="0"/>
              <a:pPr/>
              <a:t>20/06/2011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5D89-643A-4D98-B35D-6C9E0E70EC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01E0-A6EA-4370-A30E-D9475CA8E95E}" type="datetimeFigureOut">
              <a:rPr lang="es-ES" smtClean="0"/>
              <a:pPr/>
              <a:t>20/06/2011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5D89-643A-4D98-B35D-6C9E0E70EC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01E0-A6EA-4370-A30E-D9475CA8E95E}" type="datetimeFigureOut">
              <a:rPr lang="es-ES" smtClean="0"/>
              <a:pPr/>
              <a:t>20/06/2011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5D89-643A-4D98-B35D-6C9E0E70EC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01E0-A6EA-4370-A30E-D9475CA8E95E}" type="datetimeFigureOut">
              <a:rPr lang="es-ES" smtClean="0"/>
              <a:pPr/>
              <a:t>20/06/2011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5D89-643A-4D98-B35D-6C9E0E70EC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01E0-A6EA-4370-A30E-D9475CA8E95E}" type="datetimeFigureOut">
              <a:rPr lang="es-ES" smtClean="0"/>
              <a:pPr/>
              <a:t>20/06/2011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5D89-643A-4D98-B35D-6C9E0E70EC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01E0-A6EA-4370-A30E-D9475CA8E95E}" type="datetimeFigureOut">
              <a:rPr lang="es-ES" smtClean="0"/>
              <a:pPr/>
              <a:t>20/06/2011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5D89-643A-4D98-B35D-6C9E0E70EC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01E0-A6EA-4370-A30E-D9475CA8E95E}" type="datetimeFigureOut">
              <a:rPr lang="es-ES" smtClean="0"/>
              <a:pPr/>
              <a:t>20/06/2011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5D89-643A-4D98-B35D-6C9E0E70ECF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001E0-A6EA-4370-A30E-D9475CA8E95E}" type="datetimeFigureOut">
              <a:rPr lang="es-ES" smtClean="0"/>
              <a:pPr/>
              <a:t>20/06/2011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E5F5D89-643A-4D98-B35D-6C9E0E70ECF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F001E0-A6EA-4370-A30E-D9475CA8E95E}" type="datetimeFigureOut">
              <a:rPr lang="es-ES" smtClean="0"/>
              <a:pPr/>
              <a:t>20/06/2011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5F5D89-643A-4D98-B35D-6C9E0E70ECFF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s-E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SALSA</a:t>
            </a:r>
            <a:r>
              <a:rPr lang="es-ES" dirty="0" smtClean="0">
                <a:solidFill>
                  <a:schemeClr val="accent1"/>
                </a:solidFill>
              </a:rPr>
              <a:t> </a:t>
            </a:r>
            <a:r>
              <a:rPr lang="es-E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DE</a:t>
            </a:r>
            <a:r>
              <a:rPr lang="es-ES" dirty="0" smtClean="0">
                <a:solidFill>
                  <a:schemeClr val="accent1"/>
                </a:solidFill>
              </a:rPr>
              <a:t> </a:t>
            </a:r>
            <a:r>
              <a:rPr lang="es-E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MANGO</a:t>
            </a:r>
            <a:br>
              <a:rPr lang="es-E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s-ES" sz="27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EL RESTAURANTE EN CASA</a:t>
            </a:r>
            <a:endParaRPr lang="es-ES" sz="2700" dirty="0">
              <a:solidFill>
                <a:schemeClr val="accent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0" y="1196752"/>
            <a:ext cx="3851920" cy="5661248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ES" sz="2200" dirty="0" smtClean="0">
                <a:solidFill>
                  <a:schemeClr val="tx1"/>
                </a:solidFill>
              </a:rPr>
              <a:t>REUNIONES FAMILIARES</a:t>
            </a:r>
          </a:p>
          <a:p>
            <a:endParaRPr lang="es-ES" sz="900" dirty="0" smtClean="0">
              <a:solidFill>
                <a:schemeClr val="tx1"/>
              </a:solidFill>
            </a:endParaRPr>
          </a:p>
          <a:p>
            <a:r>
              <a:rPr lang="es-ES" sz="2200" dirty="0" smtClean="0">
                <a:solidFill>
                  <a:schemeClr val="tx1"/>
                </a:solidFill>
              </a:rPr>
              <a:t>CENAS ROMÁNTICAS</a:t>
            </a:r>
          </a:p>
          <a:p>
            <a:endParaRPr lang="es-ES" sz="900" dirty="0" smtClean="0">
              <a:solidFill>
                <a:schemeClr val="tx1"/>
              </a:solidFill>
            </a:endParaRPr>
          </a:p>
          <a:p>
            <a:r>
              <a:rPr lang="es-ES" sz="2200" dirty="0" smtClean="0">
                <a:solidFill>
                  <a:schemeClr val="tx1"/>
                </a:solidFill>
              </a:rPr>
              <a:t>EVENTOS ESPECIALES</a:t>
            </a:r>
          </a:p>
          <a:p>
            <a:endParaRPr lang="es-ES" sz="900" dirty="0" smtClean="0">
              <a:solidFill>
                <a:schemeClr val="tx1"/>
              </a:solidFill>
            </a:endParaRPr>
          </a:p>
          <a:p>
            <a:r>
              <a:rPr lang="es-ES" sz="2200" dirty="0" smtClean="0">
                <a:solidFill>
                  <a:schemeClr val="tx1"/>
                </a:solidFill>
              </a:rPr>
              <a:t>EVENTOS DE EMPRESA</a:t>
            </a:r>
          </a:p>
          <a:p>
            <a:endParaRPr lang="es-ES" sz="900" dirty="0" smtClean="0">
              <a:solidFill>
                <a:schemeClr val="tx1"/>
              </a:solidFill>
            </a:endParaRPr>
          </a:p>
          <a:p>
            <a:r>
              <a:rPr lang="es-ES" sz="2200" dirty="0" smtClean="0">
                <a:solidFill>
                  <a:schemeClr val="tx1"/>
                </a:solidFill>
              </a:rPr>
              <a:t>FIESTAS INFANTILES</a:t>
            </a:r>
            <a:endParaRPr lang="es-ES" sz="2200" dirty="0">
              <a:solidFill>
                <a:schemeClr val="tx1"/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851920" y="1196752"/>
            <a:ext cx="5292080" cy="5661248"/>
          </a:xfr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1200" b="1" dirty="0" smtClean="0">
                <a:solidFill>
                  <a:schemeClr val="tx1"/>
                </a:solidFill>
                <a:latin typeface="Aparajita"/>
              </a:rPr>
              <a:t>SALSA DE MANGO</a:t>
            </a:r>
            <a:r>
              <a:rPr lang="es-ES" sz="1200" dirty="0" smtClean="0">
                <a:solidFill>
                  <a:schemeClr val="tx1"/>
                </a:solidFill>
                <a:latin typeface="Aparajita"/>
              </a:rPr>
              <a:t>. Pensando en tus necesidades y deseos, </a:t>
            </a:r>
            <a:r>
              <a:rPr lang="es-ES" sz="1200" b="1" dirty="0" smtClean="0">
                <a:solidFill>
                  <a:schemeClr val="tx1"/>
                </a:solidFill>
                <a:latin typeface="Aparajita"/>
              </a:rPr>
              <a:t>HEMOS NACIDO PARA  SERVIRTE</a:t>
            </a:r>
            <a:r>
              <a:rPr lang="es-ES" sz="1200" dirty="0" smtClean="0">
                <a:solidFill>
                  <a:schemeClr val="tx1"/>
                </a:solidFill>
                <a:latin typeface="Aparajita"/>
              </a:rPr>
              <a:t>. Una cocina innovadora:  </a:t>
            </a:r>
            <a:r>
              <a:rPr lang="es-ES" sz="1200" b="1" dirty="0" smtClean="0">
                <a:solidFill>
                  <a:schemeClr val="tx1"/>
                </a:solidFill>
                <a:latin typeface="Aparajita"/>
              </a:rPr>
              <a:t>FUSIÓN DE ALTA COCINA MEDITERRÁNEA Y TROPICAL</a:t>
            </a:r>
            <a:r>
              <a:rPr lang="es-ES" sz="1200" dirty="0" smtClean="0">
                <a:solidFill>
                  <a:schemeClr val="tx1"/>
                </a:solidFill>
                <a:latin typeface="Aparajita"/>
              </a:rPr>
              <a:t>.</a:t>
            </a:r>
          </a:p>
          <a:p>
            <a:pPr>
              <a:buNone/>
            </a:pPr>
            <a:endParaRPr lang="es-ES" sz="400" dirty="0" smtClean="0">
              <a:solidFill>
                <a:schemeClr val="tx1"/>
              </a:solidFill>
              <a:latin typeface="Aparajita"/>
            </a:endParaRPr>
          </a:p>
          <a:p>
            <a:r>
              <a:rPr lang="es-ES" sz="1200" dirty="0" smtClean="0">
                <a:solidFill>
                  <a:schemeClr val="tx1"/>
                </a:solidFill>
                <a:latin typeface="Aparajita"/>
              </a:rPr>
              <a:t>Somos una empresa especializada en la atención y servicio de catering de  </a:t>
            </a:r>
            <a:r>
              <a:rPr lang="es-ES" sz="1200" b="1" dirty="0" smtClean="0">
                <a:solidFill>
                  <a:schemeClr val="tx1"/>
                </a:solidFill>
                <a:latin typeface="Aparajita"/>
              </a:rPr>
              <a:t>ALTA COCINA DE AUTOR SANA Y NATURAL.</a:t>
            </a:r>
          </a:p>
          <a:p>
            <a:endParaRPr lang="es-ES" sz="400" dirty="0" smtClean="0">
              <a:solidFill>
                <a:schemeClr val="tx1"/>
              </a:solidFill>
              <a:latin typeface="Aparajita"/>
            </a:endParaRPr>
          </a:p>
          <a:p>
            <a:r>
              <a:rPr lang="es-ES" sz="1200" dirty="0" smtClean="0">
                <a:solidFill>
                  <a:schemeClr val="tx1"/>
                </a:solidFill>
                <a:latin typeface="Aparajita"/>
              </a:rPr>
              <a:t>Te ofrecemos </a:t>
            </a:r>
            <a:r>
              <a:rPr lang="es-ES" sz="1200" b="1" dirty="0" smtClean="0">
                <a:solidFill>
                  <a:schemeClr val="tx1"/>
                </a:solidFill>
                <a:latin typeface="Aparajita"/>
              </a:rPr>
              <a:t>ATENCIÓN PROFESIONAL Y PERSONALIZADA </a:t>
            </a:r>
            <a:r>
              <a:rPr lang="es-ES" sz="1200" dirty="0" smtClean="0">
                <a:solidFill>
                  <a:schemeClr val="tx1"/>
                </a:solidFill>
                <a:latin typeface="Aparajita"/>
              </a:rPr>
              <a:t>Para nosotros lo más importante es que tus cenas y reuniones sean todo un éxito por eso nos esmeramos en ser los mejores en atención y servicio.</a:t>
            </a:r>
          </a:p>
          <a:p>
            <a:pPr>
              <a:buNone/>
            </a:pPr>
            <a:endParaRPr lang="es-ES" sz="400" dirty="0" smtClean="0">
              <a:solidFill>
                <a:schemeClr val="tx1"/>
              </a:solidFill>
              <a:latin typeface="Aparajita"/>
            </a:endParaRPr>
          </a:p>
          <a:p>
            <a:r>
              <a:rPr lang="es-ES" sz="1200" dirty="0" smtClean="0">
                <a:solidFill>
                  <a:schemeClr val="tx1"/>
                </a:solidFill>
                <a:latin typeface="Aparajita"/>
              </a:rPr>
              <a:t>Nuestros platos son minuciosamente elaborados con </a:t>
            </a:r>
            <a:r>
              <a:rPr lang="es-ES" sz="1200" b="1" dirty="0" smtClean="0">
                <a:solidFill>
                  <a:schemeClr val="tx1"/>
                </a:solidFill>
                <a:latin typeface="Aparajita"/>
              </a:rPr>
              <a:t>CALIDAD, AMOR</a:t>
            </a:r>
            <a:r>
              <a:rPr lang="es-ES" sz="1200" dirty="0" smtClean="0">
                <a:solidFill>
                  <a:schemeClr val="tx1"/>
                </a:solidFill>
                <a:latin typeface="Aparajita"/>
              </a:rPr>
              <a:t> y con </a:t>
            </a:r>
            <a:r>
              <a:rPr lang="es-ES" sz="1200" b="1" dirty="0" smtClean="0">
                <a:solidFill>
                  <a:schemeClr val="tx1"/>
                </a:solidFill>
                <a:latin typeface="Aparajita"/>
              </a:rPr>
              <a:t>LOS MEJORES PRODUCTOS </a:t>
            </a:r>
            <a:r>
              <a:rPr lang="es-ES" sz="1200" dirty="0" smtClean="0">
                <a:solidFill>
                  <a:schemeClr val="tx1"/>
                </a:solidFill>
                <a:latin typeface="Aparajita"/>
              </a:rPr>
              <a:t>del mercado, de alta gama y origen ecológico.</a:t>
            </a:r>
          </a:p>
          <a:p>
            <a:endParaRPr lang="es-ES" sz="400" dirty="0" smtClean="0">
              <a:solidFill>
                <a:schemeClr val="tx1"/>
              </a:solidFill>
              <a:latin typeface="Aparajita"/>
            </a:endParaRPr>
          </a:p>
          <a:p>
            <a:r>
              <a:rPr lang="es-ES" sz="1200" dirty="0" smtClean="0">
                <a:solidFill>
                  <a:schemeClr val="tx1"/>
                </a:solidFill>
                <a:latin typeface="Aparajita"/>
              </a:rPr>
              <a:t>Tú y tus invitados os deleitaréis con nuestra excelente y exclusiva carta. Los platos que la componen son </a:t>
            </a:r>
            <a:r>
              <a:rPr lang="es-ES" sz="1200" b="1" dirty="0" smtClean="0">
                <a:solidFill>
                  <a:schemeClr val="tx1"/>
                </a:solidFill>
                <a:latin typeface="Aparajita"/>
              </a:rPr>
              <a:t>ELABORACIONES COMPLETAS Y EQUILIBRADAS, CREATIVAS FUSIONES DE COLORES, SABORES Y SENSACIONES</a:t>
            </a:r>
            <a:r>
              <a:rPr lang="es-ES" sz="1200" dirty="0" smtClean="0">
                <a:solidFill>
                  <a:schemeClr val="tx1"/>
                </a:solidFill>
                <a:latin typeface="Aparajita"/>
              </a:rPr>
              <a:t> que enamorarán tus sentidos, platos enriquecedores para el buen funcionamiento de tu cuerpo y mente.</a:t>
            </a:r>
            <a:endParaRPr lang="es-ES" sz="1200" dirty="0">
              <a:solidFill>
                <a:schemeClr val="tx1"/>
              </a:solidFill>
              <a:latin typeface="Aparajita"/>
            </a:endParaRPr>
          </a:p>
        </p:txBody>
      </p:sp>
      <p:pic>
        <p:nvPicPr>
          <p:cNvPr id="11" name="10 Imagen" descr="IMG_085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846" y="4270541"/>
            <a:ext cx="3638057" cy="2388813"/>
          </a:xfrm>
          <a:prstGeom prst="rect">
            <a:avLst/>
          </a:prstGeom>
        </p:spPr>
      </p:pic>
      <p:pic>
        <p:nvPicPr>
          <p:cNvPr id="12" name="11 Imagen" descr="IMG_090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6216" y="4869160"/>
            <a:ext cx="2400267" cy="1800200"/>
          </a:xfrm>
          <a:prstGeom prst="rect">
            <a:avLst/>
          </a:prstGeom>
        </p:spPr>
      </p:pic>
      <p:pic>
        <p:nvPicPr>
          <p:cNvPr id="13" name="12 Imagen" descr="IMG_0869.JPG"/>
          <p:cNvPicPr>
            <a:picLocks noChangeAspect="1"/>
          </p:cNvPicPr>
          <p:nvPr/>
        </p:nvPicPr>
        <p:blipFill>
          <a:blip r:embed="rId5" cstate="print"/>
          <a:srcRect l="4546"/>
          <a:stretch>
            <a:fillRect/>
          </a:stretch>
        </p:blipFill>
        <p:spPr>
          <a:xfrm>
            <a:off x="4067944" y="4869160"/>
            <a:ext cx="2291152" cy="18002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SALSA DE MANGO</a:t>
            </a:r>
            <a:br>
              <a:rPr lang="es-ES" dirty="0" smtClean="0"/>
            </a:br>
            <a:r>
              <a:rPr lang="es-ES" sz="2200" dirty="0" smtClean="0"/>
              <a:t>NUESTRA CARTA</a:t>
            </a:r>
            <a:endParaRPr lang="es-ES" sz="2200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7504" y="1052736"/>
            <a:ext cx="4388296" cy="5688632"/>
          </a:xfr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s-ES" sz="1400" b="1" u="sng" dirty="0" smtClean="0">
                <a:solidFill>
                  <a:schemeClr val="accent2"/>
                </a:solidFill>
              </a:rPr>
              <a:t>PARA COMENZAR</a:t>
            </a:r>
          </a:p>
          <a:p>
            <a:pPr algn="ctr">
              <a:buNone/>
            </a:pPr>
            <a:endParaRPr lang="es-ES" sz="600" b="1" u="sng" dirty="0" smtClean="0">
              <a:solidFill>
                <a:schemeClr val="accent2"/>
              </a:solidFill>
            </a:endParaRPr>
          </a:p>
          <a:p>
            <a:pPr algn="just"/>
            <a:r>
              <a:rPr lang="es-ES" sz="1400" dirty="0" smtClean="0">
                <a:solidFill>
                  <a:schemeClr val="tx1"/>
                </a:solidFill>
              </a:rPr>
              <a:t>Delicia de langostinos con aguacate.</a:t>
            </a:r>
          </a:p>
          <a:p>
            <a:pPr algn="just"/>
            <a:endParaRPr lang="es-ES" sz="600" dirty="0" smtClean="0">
              <a:solidFill>
                <a:schemeClr val="tx1"/>
              </a:solidFill>
            </a:endParaRPr>
          </a:p>
          <a:p>
            <a:pPr algn="just"/>
            <a:r>
              <a:rPr lang="es-ES" sz="1400" dirty="0" smtClean="0">
                <a:solidFill>
                  <a:schemeClr val="tx1"/>
                </a:solidFill>
              </a:rPr>
              <a:t>Setas con tomate y jamón ibérico.</a:t>
            </a:r>
          </a:p>
          <a:p>
            <a:pPr algn="just"/>
            <a:endParaRPr lang="es-ES" sz="600" dirty="0" smtClean="0">
              <a:solidFill>
                <a:schemeClr val="tx1"/>
              </a:solidFill>
            </a:endParaRPr>
          </a:p>
          <a:p>
            <a:pPr algn="just"/>
            <a:r>
              <a:rPr lang="es-ES" sz="1400" dirty="0" smtClean="0">
                <a:solidFill>
                  <a:schemeClr val="tx1"/>
                </a:solidFill>
              </a:rPr>
              <a:t>Tortilla tricolor: mezcla de tres suaves y sugerentes tortillas.</a:t>
            </a:r>
          </a:p>
          <a:p>
            <a:pPr algn="just"/>
            <a:endParaRPr lang="es-ES" sz="600" dirty="0" smtClean="0">
              <a:solidFill>
                <a:schemeClr val="tx1"/>
              </a:solidFill>
            </a:endParaRPr>
          </a:p>
          <a:p>
            <a:pPr algn="just"/>
            <a:r>
              <a:rPr lang="es-ES" sz="1400" dirty="0" smtClean="0">
                <a:solidFill>
                  <a:schemeClr val="tx1"/>
                </a:solidFill>
              </a:rPr>
              <a:t>Tarta caliente de calabacín y  verduras.</a:t>
            </a:r>
          </a:p>
          <a:p>
            <a:pPr algn="just"/>
            <a:endParaRPr lang="es-ES" sz="600" dirty="0" smtClean="0">
              <a:solidFill>
                <a:schemeClr val="tx1"/>
              </a:solidFill>
            </a:endParaRPr>
          </a:p>
          <a:p>
            <a:pPr algn="just"/>
            <a:r>
              <a:rPr lang="es-ES" sz="1400" dirty="0" smtClean="0">
                <a:solidFill>
                  <a:schemeClr val="tx1"/>
                </a:solidFill>
              </a:rPr>
              <a:t>Arepas rellenas con pollo y  salsa  de papaya.</a:t>
            </a:r>
          </a:p>
          <a:p>
            <a:pPr algn="just"/>
            <a:endParaRPr lang="es-ES" sz="600" dirty="0" smtClean="0">
              <a:solidFill>
                <a:schemeClr val="tx1"/>
              </a:solidFill>
            </a:endParaRPr>
          </a:p>
          <a:p>
            <a:pPr algn="just"/>
            <a:r>
              <a:rPr lang="es-ES" sz="1400" dirty="0" smtClean="0">
                <a:solidFill>
                  <a:schemeClr val="tx1"/>
                </a:solidFill>
              </a:rPr>
              <a:t>Manjar de plátano: crujiente pechuga de pollo envuelta en una fina lámina de plátano macho.</a:t>
            </a:r>
          </a:p>
          <a:p>
            <a:pPr algn="just"/>
            <a:endParaRPr lang="es-ES" sz="600" dirty="0" smtClean="0">
              <a:solidFill>
                <a:schemeClr val="tx1"/>
              </a:solidFill>
            </a:endParaRPr>
          </a:p>
          <a:p>
            <a:pPr algn="just"/>
            <a:r>
              <a:rPr lang="es-ES" sz="1400" dirty="0" smtClean="0">
                <a:solidFill>
                  <a:schemeClr val="tx1"/>
                </a:solidFill>
              </a:rPr>
              <a:t>Crujientes láminas de yuca acompañadas de una salsa de guacamole y queso especial del autor.</a:t>
            </a:r>
          </a:p>
          <a:p>
            <a:pPr algn="just"/>
            <a:endParaRPr lang="es-ES" sz="600" dirty="0" smtClean="0">
              <a:solidFill>
                <a:schemeClr val="tx1"/>
              </a:solidFill>
            </a:endParaRPr>
          </a:p>
          <a:p>
            <a:pPr algn="just"/>
            <a:r>
              <a:rPr lang="es-ES" sz="1400" dirty="0" smtClean="0">
                <a:solidFill>
                  <a:schemeClr val="tx1"/>
                </a:solidFill>
              </a:rPr>
              <a:t>Manjar de huevo de codorniz con piñones y kiwi, bañado con una  salsa a base de gambas y mejillones</a:t>
            </a:r>
          </a:p>
          <a:p>
            <a:pPr algn="just"/>
            <a:endParaRPr lang="es-ES" sz="1600" dirty="0" smtClean="0">
              <a:solidFill>
                <a:schemeClr val="tx1"/>
              </a:solidFill>
            </a:endParaRPr>
          </a:p>
          <a:p>
            <a:pPr algn="ctr"/>
            <a:endParaRPr lang="es-ES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388296" cy="568863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s-ES" sz="1400" b="1" u="sng" dirty="0" smtClean="0">
                <a:solidFill>
                  <a:schemeClr val="accent2"/>
                </a:solidFill>
              </a:rPr>
              <a:t>NUESTRO  PLATOS</a:t>
            </a:r>
          </a:p>
          <a:p>
            <a:pPr algn="ctr"/>
            <a:endParaRPr lang="es-ES" sz="800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es-ES" sz="1300" b="1" i="1" dirty="0" smtClean="0">
                <a:solidFill>
                  <a:schemeClr val="tx1"/>
                </a:solidFill>
              </a:rPr>
              <a:t>Compuestos por una gran variedad de sabores colores y olores que despiertan e incitan tus cinco sentidos</a:t>
            </a:r>
          </a:p>
          <a:p>
            <a:endParaRPr lang="es-ES" sz="1000" b="1" i="1" dirty="0" smtClean="0">
              <a:solidFill>
                <a:schemeClr val="tx1"/>
              </a:solidFill>
            </a:endParaRPr>
          </a:p>
          <a:p>
            <a:r>
              <a:rPr lang="es-ES" sz="1400" b="1" i="1" dirty="0" smtClean="0">
                <a:solidFill>
                  <a:schemeClr val="tx1"/>
                </a:solidFill>
              </a:rPr>
              <a:t>Merluza con almejas en salsa de coco.</a:t>
            </a:r>
            <a:endParaRPr lang="es-ES" sz="600" b="1" i="1" dirty="0" smtClean="0">
              <a:solidFill>
                <a:schemeClr val="tx1"/>
              </a:solidFill>
            </a:endParaRPr>
          </a:p>
          <a:p>
            <a:r>
              <a:rPr lang="es-ES" sz="1400" b="1" i="1" dirty="0" smtClean="0">
                <a:solidFill>
                  <a:schemeClr val="tx1"/>
                </a:solidFill>
              </a:rPr>
              <a:t>Pollo con pétalos de rosa.</a:t>
            </a:r>
            <a:endParaRPr lang="es-ES" sz="600" b="1" i="1" dirty="0" smtClean="0">
              <a:solidFill>
                <a:schemeClr val="tx1"/>
              </a:solidFill>
            </a:endParaRPr>
          </a:p>
          <a:p>
            <a:r>
              <a:rPr lang="es-ES" sz="1400" b="1" i="1" dirty="0" smtClean="0">
                <a:solidFill>
                  <a:schemeClr val="tx1"/>
                </a:solidFill>
              </a:rPr>
              <a:t>Solomillo  con salsa de queso y </a:t>
            </a:r>
            <a:r>
              <a:rPr lang="es-ES" sz="1400" b="1" i="1" dirty="0" err="1" smtClean="0">
                <a:solidFill>
                  <a:schemeClr val="tx1"/>
                </a:solidFill>
              </a:rPr>
              <a:t>boletus</a:t>
            </a:r>
            <a:r>
              <a:rPr lang="es-ES" sz="1400" b="1" i="1" dirty="0" smtClean="0">
                <a:solidFill>
                  <a:schemeClr val="tx1"/>
                </a:solidFill>
              </a:rPr>
              <a:t> silvestres .</a:t>
            </a:r>
            <a:endParaRPr lang="es-ES" sz="600" b="1" i="1" dirty="0" smtClean="0">
              <a:solidFill>
                <a:schemeClr val="tx1"/>
              </a:solidFill>
            </a:endParaRPr>
          </a:p>
          <a:p>
            <a:r>
              <a:rPr lang="es-ES" sz="1400" b="1" i="1" dirty="0" smtClean="0">
                <a:solidFill>
                  <a:schemeClr val="tx1"/>
                </a:solidFill>
              </a:rPr>
              <a:t>Bacalao fresco con salsa de mango.</a:t>
            </a:r>
          </a:p>
          <a:p>
            <a:r>
              <a:rPr lang="es-ES" sz="1400" b="1" i="1" dirty="0" smtClean="0">
                <a:solidFill>
                  <a:schemeClr val="tx1"/>
                </a:solidFill>
              </a:rPr>
              <a:t>Bacalao al ajoarriero al estilo del Valle del Roncal.</a:t>
            </a:r>
            <a:endParaRPr lang="es-ES" sz="600" b="1" i="1" dirty="0" smtClean="0">
              <a:solidFill>
                <a:schemeClr val="tx1"/>
              </a:solidFill>
            </a:endParaRPr>
          </a:p>
          <a:p>
            <a:r>
              <a:rPr lang="es-ES" sz="1400" b="1" i="1" dirty="0" smtClean="0">
                <a:solidFill>
                  <a:schemeClr val="tx1"/>
                </a:solidFill>
              </a:rPr>
              <a:t>Salpicón de carne con pimientos y arepitas de maíz.</a:t>
            </a:r>
            <a:endParaRPr lang="es-ES" sz="600" b="1" i="1" dirty="0" smtClean="0">
              <a:solidFill>
                <a:schemeClr val="tx1"/>
              </a:solidFill>
            </a:endParaRPr>
          </a:p>
          <a:p>
            <a:r>
              <a:rPr lang="es-ES" sz="1400" b="1" i="1" dirty="0" smtClean="0">
                <a:solidFill>
                  <a:schemeClr val="tx1"/>
                </a:solidFill>
              </a:rPr>
              <a:t>Especialidad en ensaladas variadas, cremas frías y calientes.</a:t>
            </a:r>
            <a:endParaRPr lang="es-ES" sz="600" b="1" i="1" dirty="0" smtClean="0">
              <a:solidFill>
                <a:schemeClr val="tx1"/>
              </a:solidFill>
            </a:endParaRPr>
          </a:p>
          <a:p>
            <a:r>
              <a:rPr lang="es-ES" sz="1400" b="1" i="1" dirty="0" smtClean="0">
                <a:solidFill>
                  <a:schemeClr val="tx1"/>
                </a:solidFill>
              </a:rPr>
              <a:t>Originales postres y cócteles a base de auténtica pulpa de fruta</a:t>
            </a:r>
          </a:p>
          <a:p>
            <a:pPr>
              <a:buNone/>
            </a:pPr>
            <a:endParaRPr lang="es-ES" sz="1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s-ES" sz="15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619672" y="61653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827584" y="5661248"/>
            <a:ext cx="3024336" cy="792088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s-ES" sz="12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latin typeface="Arial" pitchFamily="34" charset="0"/>
                <a:cs typeface="Arial" pitchFamily="34" charset="0"/>
              </a:rPr>
              <a:t>Pa</a:t>
            </a:r>
            <a:r>
              <a:rPr lang="es-ES" sz="12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ra</a:t>
            </a:r>
            <a:r>
              <a:rPr lang="es-ES" sz="12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latin typeface="Arial" pitchFamily="34" charset="0"/>
                <a:cs typeface="Arial" pitchFamily="34" charset="0"/>
              </a:rPr>
              <a:t> </a:t>
            </a:r>
            <a:r>
              <a:rPr lang="es-ES" sz="1200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latin typeface="Arial" pitchFamily="34" charset="0"/>
                <a:cs typeface="Arial" pitchFamily="34" charset="0"/>
              </a:rPr>
              <a:t>contactar</a:t>
            </a:r>
            <a:r>
              <a:rPr lang="es-ES" sz="12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latin typeface="Arial" pitchFamily="34" charset="0"/>
                <a:cs typeface="Arial" pitchFamily="34" charset="0"/>
              </a:rPr>
              <a:t> con  nosotros</a:t>
            </a:r>
            <a:r>
              <a:rPr lang="es-ES" sz="12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es-ES" sz="40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12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ES" sz="1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latin typeface="Antique Olive" pitchFamily="34" charset="0"/>
                <a:cs typeface="Arial" pitchFamily="34" charset="0"/>
              </a:rPr>
              <a:t>656-980-632     686-208-967</a:t>
            </a:r>
          </a:p>
          <a:p>
            <a:pPr algn="ctr"/>
            <a:r>
              <a:rPr lang="es-ES" sz="9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latin typeface="Antique Olive" pitchFamily="34" charset="0"/>
                <a:cs typeface="Arial" pitchFamily="34" charset="0"/>
              </a:rPr>
              <a:t>www.salsademango.com</a:t>
            </a:r>
            <a:endParaRPr lang="es-ES" sz="9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latin typeface="Antique Olive" pitchFamily="34" charset="0"/>
              <a:cs typeface="Arial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716016" y="5733256"/>
            <a:ext cx="3960440" cy="7200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200" b="1" dirty="0" smtClean="0">
              <a:solidFill>
                <a:schemeClr val="accent2"/>
              </a:solidFill>
            </a:endParaRPr>
          </a:p>
          <a:p>
            <a:pPr algn="ctr"/>
            <a:endParaRPr lang="es-ES" sz="1100" b="1" dirty="0" smtClean="0">
              <a:solidFill>
                <a:schemeClr val="accent2"/>
              </a:solidFill>
            </a:endParaRPr>
          </a:p>
          <a:p>
            <a:pPr algn="ctr"/>
            <a:r>
              <a:rPr lang="es-ES" sz="1200" b="1" dirty="0" smtClean="0">
                <a:solidFill>
                  <a:schemeClr val="accent2"/>
                </a:solidFill>
              </a:rPr>
              <a:t>Para nosotros es un placer atenderles todos los fines de semana de viernes a domingo, festivos y vísperas.</a:t>
            </a:r>
          </a:p>
          <a:p>
            <a:pPr algn="ctr"/>
            <a:r>
              <a:rPr lang="es-ES" sz="1200" b="1" dirty="0" smtClean="0">
                <a:solidFill>
                  <a:schemeClr val="accent2"/>
                </a:solidFill>
              </a:rPr>
              <a:t>Otros horarios consultar.</a:t>
            </a:r>
          </a:p>
          <a:p>
            <a:pPr algn="ctr"/>
            <a:endParaRPr lang="es-ES" sz="600" b="1" dirty="0" smtClean="0">
              <a:solidFill>
                <a:schemeClr val="accent2"/>
              </a:solidFill>
            </a:endParaRPr>
          </a:p>
          <a:p>
            <a:pPr algn="ctr"/>
            <a:endParaRPr lang="es-E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856</TotalTime>
  <Words>391</Words>
  <Application>Microsoft Office PowerPoint</Application>
  <PresentationFormat>Presentación en pantalla (4:3)</PresentationFormat>
  <Paragraphs>58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Flujo</vt:lpstr>
      <vt:lpstr>SALSA DE MANGO EL RESTAURANTE EN CASA</vt:lpstr>
      <vt:lpstr>SALSA DE MANGO NUESTRA CARTA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MONICA</dc:creator>
  <cp:lastModifiedBy> </cp:lastModifiedBy>
  <cp:revision>87</cp:revision>
  <dcterms:created xsi:type="dcterms:W3CDTF">2011-06-04T16:17:01Z</dcterms:created>
  <dcterms:modified xsi:type="dcterms:W3CDTF">2011-06-20T20:22:31Z</dcterms:modified>
</cp:coreProperties>
</file>